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61" r:id="rId2"/>
    <p:sldId id="367" r:id="rId3"/>
    <p:sldId id="368" r:id="rId4"/>
    <p:sldId id="370" r:id="rId5"/>
    <p:sldId id="36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64" autoAdjust="0"/>
    <p:restoredTop sz="94714" autoAdjust="0"/>
  </p:normalViewPr>
  <p:slideViewPr>
    <p:cSldViewPr>
      <p:cViewPr varScale="1">
        <p:scale>
          <a:sx n="78" d="100"/>
          <a:sy n="78" d="100"/>
        </p:scale>
        <p:origin x="208" y="896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2" d="100"/>
          <a:sy n="82" d="100"/>
        </p:scale>
        <p:origin x="3852" y="78"/>
      </p:cViewPr>
      <p:guideLst/>
    </p:cSldViewPr>
  </p:notesViewPr>
  <p:gridSpacing cx="38100" cy="381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11/4/19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11/4/19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11/4/19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28600"/>
            <a:ext cx="10972800" cy="914401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295400"/>
            <a:ext cx="10972800" cy="472439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11/4/19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11/4/19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11/4/19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11/4/19</a:t>
            </a:fld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11/4/19</a:t>
            </a:fld>
            <a:endParaRPr lang="en-US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11/4/19</a:t>
            </a:fld>
            <a:endParaRPr lang="en-US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11/4/19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hackster.io/GordPayne/arduino-ping-pong-ball-cannon-3c1fdd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4" y="1909346"/>
            <a:ext cx="9907555" cy="3383280"/>
          </a:xfrm>
        </p:spPr>
        <p:txBody>
          <a:bodyPr>
            <a:normAutofit/>
          </a:bodyPr>
          <a:lstStyle/>
          <a:p>
            <a:r>
              <a:rPr lang="en-US" sz="6000" dirty="0"/>
              <a:t>ENGI 301</a:t>
            </a:r>
            <a:br>
              <a:rPr lang="en-US" sz="6000" dirty="0"/>
            </a:br>
            <a:br>
              <a:rPr lang="en-US" dirty="0"/>
            </a:br>
            <a:r>
              <a:rPr lang="en-US" sz="6000" dirty="0"/>
              <a:t>&lt;Golf Ball Dispenser&gt; Proposal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1120636"/>
          </a:xfrm>
        </p:spPr>
        <p:txBody>
          <a:bodyPr/>
          <a:lstStyle/>
          <a:p>
            <a:r>
              <a:rPr lang="en-US" dirty="0"/>
              <a:t>&lt;10/19/19&gt;</a:t>
            </a:r>
          </a:p>
          <a:p>
            <a:r>
              <a:rPr lang="en-US" dirty="0"/>
              <a:t>&lt;Luis Perales&gt;</a:t>
            </a:r>
          </a:p>
        </p:txBody>
      </p:sp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939A49-57C9-4BE3-8B38-E944EB8190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 Information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D8AE04-697D-4784-A672-E28DA6A47A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am proposing a dispenser of golf balls that would work perfectly for a small putting green I already have (I’m a huge golf fan)</a:t>
            </a:r>
          </a:p>
          <a:p>
            <a:r>
              <a:rPr lang="en-US" dirty="0"/>
              <a:t>Essentially, I want to make a box (small enough that it doesn’t make too much space) that dispenses golf balls through a small hole at the bottom with a ramp that dispenses the ball where my putter is. The way this would happen is I will just wave my club in front of a box, and one ball will be dispensed.</a:t>
            </a:r>
          </a:p>
          <a:p>
            <a:r>
              <a:rPr lang="en-US" dirty="0"/>
              <a:t>Additionally, I will have a sensor linked to the hole. If this sensor is triggered, a sound will be played to celebrate the putt that was made.</a:t>
            </a:r>
          </a:p>
          <a:p>
            <a:r>
              <a:rPr lang="en-US" dirty="0">
                <a:hlinkClick r:id="rId2"/>
              </a:rPr>
              <a:t>https://www.hackster.io/GordPayne/arduino-ping-pong-ball-cannon-3c1fdd</a:t>
            </a:r>
            <a:endParaRPr lang="en-US" dirty="0"/>
          </a:p>
          <a:p>
            <a:pPr lvl="1"/>
            <a:r>
              <a:rPr lang="en-US" dirty="0"/>
              <a:t>Link to a project for a ping pong ball cannon in which a motor pushes a ball into the cannon. This same idea can be used for my project as I need something to push down a wedge so a ball can be dispensed after a certain action (pushing button or waving putter-head in front of device)  </a:t>
            </a:r>
          </a:p>
          <a:p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953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5B93E4-AB7E-4F3D-B6C5-4ED4B78FA4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Block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6A283EE-C556-724A-BAEC-49746021EFC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400" y="1295400"/>
            <a:ext cx="6299200" cy="4724400"/>
          </a:xfrm>
        </p:spPr>
      </p:pic>
    </p:spTree>
    <p:extLst>
      <p:ext uri="{BB962C8B-B14F-4D97-AF65-F5344CB8AC3E}">
        <p14:creationId xmlns:p14="http://schemas.microsoft.com/office/powerpoint/2010/main" val="140782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DFEA3-93A8-4943-9F3A-4798FB13F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Block Diagram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4EAA805F-70E0-9A4C-956E-74828AAE48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46400" y="1295400"/>
            <a:ext cx="6299200" cy="4724400"/>
          </a:xfrm>
        </p:spPr>
      </p:pic>
    </p:spTree>
    <p:extLst>
      <p:ext uri="{BB962C8B-B14F-4D97-AF65-F5344CB8AC3E}">
        <p14:creationId xmlns:p14="http://schemas.microsoft.com/office/powerpoint/2010/main" val="420461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71467B-51C2-4E0B-B52A-83BD9F0EB8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Components / Budget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B47F4B-CB02-4D02-BE84-F6BC57D0FE2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11918430"/>
              </p:ext>
            </p:extLst>
          </p:nvPr>
        </p:nvGraphicFramePr>
        <p:xfrm>
          <a:off x="609600" y="1295400"/>
          <a:ext cx="10972800" cy="296672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7837714">
                  <a:extLst>
                    <a:ext uri="{9D8B030D-6E8A-4147-A177-3AD203B41FA5}">
                      <a16:colId xmlns:a16="http://schemas.microsoft.com/office/drawing/2014/main" val="3675253430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1372058784"/>
                    </a:ext>
                  </a:extLst>
                </a:gridCol>
                <a:gridCol w="1567543">
                  <a:extLst>
                    <a:ext uri="{9D8B030D-6E8A-4147-A177-3AD203B41FA5}">
                      <a16:colId xmlns:a16="http://schemas.microsoft.com/office/drawing/2014/main" val="35658301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Component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Need to Buy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Cost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06800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Ply-wood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Possibly?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Continuous Rotation Servo - </a:t>
                      </a:r>
                      <a:r>
                        <a:rPr lang="en-US" sz="1800" b="0" i="0" u="none" strike="noStrike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FeeTech</a:t>
                      </a:r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FS5103R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11.95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51266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sz="18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PIR (motion) sensor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9.95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749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breadboard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284089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Wiring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83561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Cardboard or Styrofoam to make the button a little bigger for my putter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44892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Stereo Enclosed Speaker 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7.50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77084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12480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Diamond Grid 16x9">
  <a:themeElements>
    <a:clrScheme name="Custom 3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3494BA"/>
      </a:accent1>
      <a:accent2>
        <a:srgbClr val="58B6C0"/>
      </a:accent2>
      <a:accent3>
        <a:srgbClr val="75BDA7"/>
      </a:accent3>
      <a:accent4>
        <a:srgbClr val="7A8C8E"/>
      </a:accent4>
      <a:accent5>
        <a:srgbClr val="84ACB6"/>
      </a:accent5>
      <a:accent6>
        <a:srgbClr val="2683C6"/>
      </a:accent6>
      <a:hlink>
        <a:srgbClr val="000000"/>
      </a:hlink>
      <a:folHlink>
        <a:srgbClr val="9F6715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9843</TotalTime>
  <Words>263</Words>
  <Application>Microsoft Macintosh PowerPoint</Application>
  <PresentationFormat>Widescreen</PresentationFormat>
  <Paragraphs>32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Arial</vt:lpstr>
      <vt:lpstr>Diamond Grid 16x9</vt:lpstr>
      <vt:lpstr>ENGI 301  &lt;Golf Ball Dispenser&gt; Proposal</vt:lpstr>
      <vt:lpstr>Background Information</vt:lpstr>
      <vt:lpstr>System Block Diagram</vt:lpstr>
      <vt:lpstr>Power Block Diagram</vt:lpstr>
      <vt:lpstr>Components / Budget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>Erik Welsh</dc:creator>
  <cp:lastModifiedBy>Luis Perales</cp:lastModifiedBy>
  <cp:revision>405</cp:revision>
  <dcterms:created xsi:type="dcterms:W3CDTF">2018-01-09T20:24:50Z</dcterms:created>
  <dcterms:modified xsi:type="dcterms:W3CDTF">2019-11-05T06:36:42Z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